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58" r:id="rId5"/>
    <p:sldId id="263" r:id="rId6"/>
    <p:sldId id="259" r:id="rId7"/>
    <p:sldId id="260" r:id="rId8"/>
    <p:sldId id="264" r:id="rId9"/>
    <p:sldId id="261" r:id="rId10"/>
    <p:sldId id="262" r:id="rId11"/>
    <p:sldId id="265" r:id="rId12"/>
    <p:sldId id="267" r:id="rId1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56" y="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95F7C1-8FF7-46D4-BEF5-611489AFF1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09892E4-09F4-427A-BA91-0ECDE71599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1BFC801-9533-45AF-8696-0415559A10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4EC63-F2F2-4112-A1DF-4206CA2487B1}" type="datetimeFigureOut">
              <a:rPr lang="fr-FR" smtClean="0"/>
              <a:t>11/02/2018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DBF7875-9A1F-4DD9-A793-DD8EB5A9F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9597C08-2EA7-4159-95E3-727210F69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4D9A-1645-479E-BE82-0F08A1CBBF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1399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5936000-8F9A-4124-B42F-DE3F04F318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C9B8CE0-D4BC-4B8A-AD83-3C54C05BFC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CE899F2-FD2E-4EEC-B87B-8F5353AFC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4EC63-F2F2-4112-A1DF-4206CA2487B1}" type="datetimeFigureOut">
              <a:rPr lang="fr-FR" smtClean="0"/>
              <a:t>11/02/2018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568ABE8-FBF1-4A12-A488-B8A1AC02BF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C292AD8-B3A1-4CA7-AF0B-048400AD79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4D9A-1645-479E-BE82-0F08A1CBBF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0968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D2BDC046-27FD-4859-8664-383486ACC6D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0DB0CB0-6F66-44FC-95ED-9DBD721A9F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5519852-AC28-4A08-8982-9EF1EF440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4EC63-F2F2-4112-A1DF-4206CA2487B1}" type="datetimeFigureOut">
              <a:rPr lang="fr-FR" smtClean="0"/>
              <a:t>11/02/2018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5308EE2-FFC7-4C1A-8DE7-374250550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1D2EC2B-7D5C-4821-92B7-009D68D1F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4D9A-1645-479E-BE82-0F08A1CBBF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1353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56CB87E-0DF4-40F2-A373-15DEFCF2A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3F192A5-4621-4D64-8FC4-2A20C05C75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AC09F1E-E0D6-46DA-ADE8-9F4CE58A99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4EC63-F2F2-4112-A1DF-4206CA2487B1}" type="datetimeFigureOut">
              <a:rPr lang="fr-FR" smtClean="0"/>
              <a:t>11/02/2018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346A385-9981-49A8-B403-C352745F0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A4C80FD-4F2F-4C32-9B03-9E6965065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4D9A-1645-479E-BE82-0F08A1CBBF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066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9A6A7D-79AD-48AF-96D8-6D69A02D1C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5270B45-BDF9-48DA-919E-8C152C22AC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6DF7223-B679-4948-8BFE-9520D929C7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4EC63-F2F2-4112-A1DF-4206CA2487B1}" type="datetimeFigureOut">
              <a:rPr lang="fr-FR" smtClean="0"/>
              <a:t>11/02/2018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94E87CD-6E9C-44E0-9354-8C857EE14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ED25B20-61FE-4E00-9342-CB07E0E3AF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4D9A-1645-479E-BE82-0F08A1CBBF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3580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692B960-76F3-41B4-BE1D-D68BC3AC00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80E1849-2BFA-47A5-BE05-8D5D983821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AAE7145-20ED-480E-9FB5-72B0F77EE6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B20E8C3-2272-4A11-AB3B-48C69589AE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4EC63-F2F2-4112-A1DF-4206CA2487B1}" type="datetimeFigureOut">
              <a:rPr lang="fr-FR" smtClean="0"/>
              <a:t>11/02/2018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0E8D0F7-E31A-4006-8CA4-5E6F7F4C0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E4F916D-4AC4-43D5-AF39-06F8CD653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4D9A-1645-479E-BE82-0F08A1CBBF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0935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B2FDDC-4F4D-4775-9FF2-21A43DF175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6AD3D7D-B79D-4C72-9586-0836649A7F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1D9F996-C30F-4E65-A654-DAE00CCFF3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243D9A4-7672-4A7C-8EEE-BFB364F9C7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4649FA3-2D9A-424D-907F-B9D26C11E1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C48D25E-6178-4CCD-B0C4-30491D3E8E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4EC63-F2F2-4112-A1DF-4206CA2487B1}" type="datetimeFigureOut">
              <a:rPr lang="fr-FR" smtClean="0"/>
              <a:t>11/02/2018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4195C75-92B6-4DBF-A97E-A215408B2B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D4F997E-9763-4BD4-995C-BDA444C51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4D9A-1645-479E-BE82-0F08A1CBBF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1932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4267AC-F120-4679-BEBB-A77C2AAA5C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611227B-51CB-482C-BBA1-B6609141DE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4EC63-F2F2-4112-A1DF-4206CA2487B1}" type="datetimeFigureOut">
              <a:rPr lang="fr-FR" smtClean="0"/>
              <a:t>11/02/2018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53AA378-D806-4506-A0B1-760FCCD1FD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17C6F25-6E3F-4B5F-BD40-5D7599459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4D9A-1645-479E-BE82-0F08A1CBBF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149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93AE7F5-9B80-49F6-9DFD-EEEC77093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4EC63-F2F2-4112-A1DF-4206CA2487B1}" type="datetimeFigureOut">
              <a:rPr lang="fr-FR" smtClean="0"/>
              <a:t>11/02/2018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843C94D-7BF0-403E-9272-2AFCBBF2E6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0D6D4BD-0886-4531-801E-AA1858BCC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4D9A-1645-479E-BE82-0F08A1CBBF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9018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A9A70EE-CBFA-4040-8047-BFEFFA97E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8530F9C-1B69-4893-B1DC-01A833C693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728CF3E-5D5A-4E8F-992C-EA28731261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38DE0CC-AD29-4A97-82D6-08B345A5B9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4EC63-F2F2-4112-A1DF-4206CA2487B1}" type="datetimeFigureOut">
              <a:rPr lang="fr-FR" smtClean="0"/>
              <a:t>11/02/2018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C830683-C1C6-46B8-86D7-4D281BCC29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F8B6D5D-E9A8-4CCA-8E23-60F6D557C7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4D9A-1645-479E-BE82-0F08A1CBBF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3677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3AB5CD6-24A1-41D2-96FD-2C6D69DDE7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BC828333-8FDE-431D-811E-9F1607CEF9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2C7D4CA-0C31-46DE-B15B-40877D5AFE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5783E63-5ACC-4707-8A9A-D1DF7C1CD3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4EC63-F2F2-4112-A1DF-4206CA2487B1}" type="datetimeFigureOut">
              <a:rPr lang="fr-FR" smtClean="0"/>
              <a:t>11/02/2018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C8C4C90-694F-4C4A-A2E3-5CDE4063B8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9FF6072-603A-41AB-836D-DBA5952AD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4D9A-1645-479E-BE82-0F08A1CBBF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0472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A4D1D36-9679-49C6-A253-8E485A8914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D97B200-577F-4F0C-AD1B-99F0365757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B5DDAF0-7D98-4B6A-B15B-D2C3AAF27D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A4EC63-F2F2-4112-A1DF-4206CA2487B1}" type="datetimeFigureOut">
              <a:rPr lang="fr-FR" smtClean="0"/>
              <a:t>11/02/2018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3FF8C4A-9A4A-416F-BCFD-E8B15EEF3F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1087695-4F24-4B16-8F3C-378AFA7EFD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D4D9A-1645-479E-BE82-0F08A1CBBF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3479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EC60A9-0A55-4AE5-A254-9EC47CFF0C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26203" y="271530"/>
            <a:ext cx="9144000" cy="1126963"/>
          </a:xfrm>
        </p:spPr>
        <p:txBody>
          <a:bodyPr>
            <a:normAutofit fontScale="90000"/>
          </a:bodyPr>
          <a:lstStyle/>
          <a:p>
            <a:r>
              <a:rPr lang="fr-FR" sz="9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QCM Calcul mental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5AB90EE-ED9B-4328-8429-93DDCE2919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5F4049A2-D857-478F-9F85-31E66F4EE5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3619" y="1600200"/>
            <a:ext cx="6589167" cy="4657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1264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6D79B70-04CB-4688-8ADA-A0A52D523C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4800" dirty="0"/>
              <a:t>5 SECONDES pour écrire ta réponse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8FB6F038-2343-42D6-85BA-2DDF158733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6028" y="1444217"/>
            <a:ext cx="8077966" cy="5219124"/>
          </a:xfrm>
        </p:spPr>
      </p:pic>
    </p:spTree>
    <p:extLst>
      <p:ext uri="{BB962C8B-B14F-4D97-AF65-F5344CB8AC3E}">
        <p14:creationId xmlns:p14="http://schemas.microsoft.com/office/powerpoint/2010/main" val="33733056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5ABC06D-DDD3-4B06-91D0-375265465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La bonne réponse était : </a:t>
            </a:r>
          </a:p>
        </p:txBody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545A8C3C-E0DB-4D0D-A7F5-E828523C63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30973" y="1825625"/>
            <a:ext cx="4530053" cy="4351338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37AADA83-C417-4E14-8FEC-0D8B254F29DC}"/>
              </a:ext>
            </a:extLst>
          </p:cNvPr>
          <p:cNvSpPr txBox="1"/>
          <p:nvPr/>
        </p:nvSpPr>
        <p:spPr>
          <a:xfrm>
            <a:off x="8733253" y="6176963"/>
            <a:ext cx="3393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CLIQUER POUR SUIVANT</a:t>
            </a:r>
          </a:p>
        </p:txBody>
      </p:sp>
    </p:spTree>
    <p:extLst>
      <p:ext uri="{BB962C8B-B14F-4D97-AF65-F5344CB8AC3E}">
        <p14:creationId xmlns:p14="http://schemas.microsoft.com/office/powerpoint/2010/main" val="14669303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EDB3786-3DCD-440F-998F-0F1BF9B92C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50BF8D9-272C-446A-A8D8-962FD668E0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5400" dirty="0">
                <a:solidFill>
                  <a:srgbClr val="C00000"/>
                </a:solidFill>
              </a:rPr>
              <a:t>Quel est ton score total sur 3 ?</a:t>
            </a:r>
          </a:p>
        </p:txBody>
      </p:sp>
    </p:spTree>
    <p:extLst>
      <p:ext uri="{BB962C8B-B14F-4D97-AF65-F5344CB8AC3E}">
        <p14:creationId xmlns:p14="http://schemas.microsoft.com/office/powerpoint/2010/main" val="4287157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59AAABF-F081-4C14-BDCF-B2F29A63D0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2D6FBF1-FF71-4E11-9E42-D184AA4BF1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fr-FR" sz="4000" dirty="0"/>
          </a:p>
          <a:p>
            <a:pPr algn="ctr"/>
            <a:r>
              <a:rPr lang="fr-FR" sz="4000" dirty="0"/>
              <a:t>Un calcul et 4 propositions vont apparaitre.</a:t>
            </a:r>
          </a:p>
          <a:p>
            <a:pPr algn="ctr"/>
            <a:endParaRPr lang="fr-FR" sz="4000" dirty="0"/>
          </a:p>
          <a:p>
            <a:pPr algn="ctr"/>
            <a:r>
              <a:rPr lang="fr-FR" sz="4000" dirty="0"/>
              <a:t>Ils vont rester affichés </a:t>
            </a:r>
            <a:r>
              <a:rPr lang="fr-FR" sz="4000" b="1" dirty="0"/>
              <a:t>30 secondes </a:t>
            </a:r>
            <a:r>
              <a:rPr lang="fr-FR" sz="4000" dirty="0"/>
              <a:t>!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D9F8DE0-B5D5-4D71-9ECA-13E212351705}"/>
              </a:ext>
            </a:extLst>
          </p:cNvPr>
          <p:cNvSpPr txBox="1"/>
          <p:nvPr/>
        </p:nvSpPr>
        <p:spPr>
          <a:xfrm>
            <a:off x="8733253" y="6176963"/>
            <a:ext cx="3393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CLIQUER POUR SUIVANT</a:t>
            </a:r>
          </a:p>
        </p:txBody>
      </p:sp>
    </p:spTree>
    <p:extLst>
      <p:ext uri="{BB962C8B-B14F-4D97-AF65-F5344CB8AC3E}">
        <p14:creationId xmlns:p14="http://schemas.microsoft.com/office/powerpoint/2010/main" val="39453030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1D6FF6-8E64-4645-93B2-F814BD9799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130 143 + 29 679 =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89276B1-9BD9-4E49-A939-AC860EF38B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fr-FR" sz="4400" dirty="0">
                <a:sym typeface="Webdings" panose="05030102010509060703" pitchFamily="18" charset="2"/>
              </a:rPr>
              <a:t>a) 426 933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4400" dirty="0">
                <a:sym typeface="Webdings" panose="05030102010509060703" pitchFamily="18" charset="2"/>
              </a:rPr>
              <a:t>b) 42 693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4400" dirty="0">
                <a:sym typeface="Webdings" panose="05030102010509060703" pitchFamily="18" charset="2"/>
              </a:rPr>
              <a:t>c) 159 822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4400" dirty="0">
                <a:sym typeface="Webdings" panose="05030102010509060703" pitchFamily="18" charset="2"/>
              </a:rPr>
              <a:t>d) 169 822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902786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spd="slow" advClick="0" advTm="30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6D79B70-04CB-4688-8ADA-A0A52D523C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4800" dirty="0"/>
              <a:t>5 SECONDES pour écrire ta réponse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8FB6F038-2343-42D6-85BA-2DDF158733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6028" y="1444217"/>
            <a:ext cx="8077966" cy="5219124"/>
          </a:xfrm>
        </p:spPr>
      </p:pic>
    </p:spTree>
    <p:extLst>
      <p:ext uri="{BB962C8B-B14F-4D97-AF65-F5344CB8AC3E}">
        <p14:creationId xmlns:p14="http://schemas.microsoft.com/office/powerpoint/2010/main" val="25392242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5ABC06D-DDD3-4B06-91D0-375265465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La bonne réponse était : </a:t>
            </a:r>
          </a:p>
        </p:txBody>
      </p:sp>
      <p:pic>
        <p:nvPicPr>
          <p:cNvPr id="4" name="Espace réservé du contenu 3">
            <a:extLst>
              <a:ext uri="{FF2B5EF4-FFF2-40B4-BE49-F238E27FC236}">
                <a16:creationId xmlns:a16="http://schemas.microsoft.com/office/drawing/2014/main" id="{B444169B-CA36-492C-8238-1304AD38B9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07413" y="1825625"/>
            <a:ext cx="5577174" cy="4351338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7B07D126-7A78-45F6-B8A9-A830FCA9DBDF}"/>
              </a:ext>
            </a:extLst>
          </p:cNvPr>
          <p:cNvSpPr txBox="1"/>
          <p:nvPr/>
        </p:nvSpPr>
        <p:spPr>
          <a:xfrm>
            <a:off x="8733253" y="6176963"/>
            <a:ext cx="3393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CLIQUER POUR SUIVANT</a:t>
            </a:r>
          </a:p>
        </p:txBody>
      </p:sp>
    </p:spTree>
    <p:extLst>
      <p:ext uri="{BB962C8B-B14F-4D97-AF65-F5344CB8AC3E}">
        <p14:creationId xmlns:p14="http://schemas.microsoft.com/office/powerpoint/2010/main" val="11203996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1D6FF6-8E64-4645-93B2-F814BD9799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3 783 x 103 =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89276B1-9BD9-4E49-A939-AC860EF38B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fr-FR" sz="4400" dirty="0">
                <a:sym typeface="Webdings" panose="05030102010509060703" pitchFamily="18" charset="2"/>
              </a:rPr>
              <a:t>a) 3 896 499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4400" dirty="0">
                <a:sym typeface="Webdings" panose="05030102010509060703" pitchFamily="18" charset="2"/>
              </a:rPr>
              <a:t>b) 389 649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4400" dirty="0">
                <a:sym typeface="Webdings" panose="05030102010509060703" pitchFamily="18" charset="2"/>
              </a:rPr>
              <a:t>c) 39 876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4400" dirty="0">
                <a:sym typeface="Webdings" panose="05030102010509060703" pitchFamily="18" charset="2"/>
              </a:rPr>
              <a:t>d) 357 987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490304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spd="slow" advClick="0" advTm="30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6D79B70-04CB-4688-8ADA-A0A52D523C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4800" dirty="0"/>
              <a:t>5 SECONDES pour écrire ta réponse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8FB6F038-2343-42D6-85BA-2DDF158733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6028" y="1444217"/>
            <a:ext cx="8077966" cy="5219124"/>
          </a:xfrm>
        </p:spPr>
      </p:pic>
    </p:spTree>
    <p:extLst>
      <p:ext uri="{BB962C8B-B14F-4D97-AF65-F5344CB8AC3E}">
        <p14:creationId xmlns:p14="http://schemas.microsoft.com/office/powerpoint/2010/main" val="847552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5ABC06D-DDD3-4B06-91D0-375265465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La bonne réponse était : </a:t>
            </a:r>
          </a:p>
        </p:txBody>
      </p:sp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6187FD8D-3E19-48D8-BB5D-5F125FBF11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87380" y="1825625"/>
            <a:ext cx="5217239" cy="4351338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FDB19FCD-60EF-442A-9AFB-570E60A49B30}"/>
              </a:ext>
            </a:extLst>
          </p:cNvPr>
          <p:cNvSpPr txBox="1"/>
          <p:nvPr/>
        </p:nvSpPr>
        <p:spPr>
          <a:xfrm>
            <a:off x="8733253" y="6176963"/>
            <a:ext cx="3393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CLIQUER POUR SUIVANT</a:t>
            </a:r>
          </a:p>
        </p:txBody>
      </p:sp>
    </p:spTree>
    <p:extLst>
      <p:ext uri="{BB962C8B-B14F-4D97-AF65-F5344CB8AC3E}">
        <p14:creationId xmlns:p14="http://schemas.microsoft.com/office/powerpoint/2010/main" val="13273317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1D6FF6-8E64-4645-93B2-F814BD9799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138 x 52=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89276B1-9BD9-4E49-A939-AC860EF38B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fr-FR" sz="4400" dirty="0">
                <a:sym typeface="Webdings" panose="05030102010509060703" pitchFamily="18" charset="2"/>
              </a:rPr>
              <a:t>a) 13 952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4400" dirty="0">
                <a:sym typeface="Webdings" panose="05030102010509060703" pitchFamily="18" charset="2"/>
              </a:rPr>
              <a:t>b) 5 296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4400" dirty="0">
                <a:sym typeface="Webdings" panose="05030102010509060703" pitchFamily="18" charset="2"/>
              </a:rPr>
              <a:t>c) 136 975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4400" dirty="0">
                <a:sym typeface="Webdings" panose="05030102010509060703" pitchFamily="18" charset="2"/>
              </a:rPr>
              <a:t>d) 7 176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613009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spd="slow" advClick="0" advTm="30000"/>
    </mc:Fallback>
  </mc:AlternateContent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138</Words>
  <Application>Microsoft Office PowerPoint</Application>
  <PresentationFormat>Grand écran</PresentationFormat>
  <Paragraphs>31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Webdings</vt:lpstr>
      <vt:lpstr>Thème Office</vt:lpstr>
      <vt:lpstr>QCM Calcul mental</vt:lpstr>
      <vt:lpstr>Présentation PowerPoint</vt:lpstr>
      <vt:lpstr>130 143 + 29 679 = ?</vt:lpstr>
      <vt:lpstr>5 SECONDES pour écrire ta réponse</vt:lpstr>
      <vt:lpstr>La bonne réponse était : </vt:lpstr>
      <vt:lpstr>3 783 x 103 = ?</vt:lpstr>
      <vt:lpstr>5 SECONDES pour écrire ta réponse</vt:lpstr>
      <vt:lpstr>La bonne réponse était : </vt:lpstr>
      <vt:lpstr>138 x 52= ?</vt:lpstr>
      <vt:lpstr>5 SECONDES pour écrire ta réponse</vt:lpstr>
      <vt:lpstr>La bonne réponse était : 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QCM Calcul mental</dc:title>
  <dc:creator>Nicolas Pinel</dc:creator>
  <cp:lastModifiedBy>Nicolas Pinel</cp:lastModifiedBy>
  <cp:revision>9</cp:revision>
  <dcterms:created xsi:type="dcterms:W3CDTF">2018-02-11T10:03:30Z</dcterms:created>
  <dcterms:modified xsi:type="dcterms:W3CDTF">2018-02-11T10:26:55Z</dcterms:modified>
</cp:coreProperties>
</file>